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f8a5ce08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f8a5ce08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f8a5ce08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f8a5ce08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f8a5ce08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f8a5ce08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550" y="0"/>
            <a:ext cx="6822875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156433" y="2161500"/>
            <a:ext cx="85206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it Up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24350" y="4114800"/>
            <a:ext cx="85206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 Brief Exploration into PATs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Two-Point-Conversions in the NFL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Wanted to Explore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0" y="919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Probabilities of Successful Try Attempts </a:t>
            </a:r>
            <a:endParaRPr sz="1000">
              <a:solidFill>
                <a:srgbClr val="DEDEDE"/>
              </a:solidFill>
              <a:highlight>
                <a:srgbClr val="0000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❖"/>
            </a:pPr>
            <a:r>
              <a:rPr lang="en" sz="1600"/>
              <a:t>Significance of distance (Yard Line) for each Try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612" y="353850"/>
            <a:ext cx="3946275" cy="1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1500" y="2400950"/>
            <a:ext cx="4672500" cy="27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400950"/>
            <a:ext cx="4471499" cy="274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 cont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4572000" cy="399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9" y="1152475"/>
            <a:ext cx="4572000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 Matters!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0" y="3730150"/>
            <a:ext cx="45852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https://www.nytimes.com/2024/01/13/upshot/nfl-playoffs-2-point-conversion.html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52475"/>
            <a:ext cx="458515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46543"/>
            <a:ext cx="4585149" cy="2583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